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91" d="100"/>
          <a:sy n="91" d="100"/>
        </p:scale>
        <p:origin x="492"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275ABA-9A3D-435C-835F-5D717E24B464}"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100738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275ABA-9A3D-435C-835F-5D717E24B464}"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2332638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275ABA-9A3D-435C-835F-5D717E24B464}"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1019165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275ABA-9A3D-435C-835F-5D717E24B464}"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1462880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275ABA-9A3D-435C-835F-5D717E24B464}" type="datetimeFigureOut">
              <a:rPr lang="en-US" smtClean="0"/>
              <a:pPr/>
              <a:t>2/23/2021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563291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275ABA-9A3D-435C-835F-5D717E24B464}" type="datetimeFigureOut">
              <a:rPr lang="en-US" smtClean="0"/>
              <a:pPr/>
              <a:t>2/23/2021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4173189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275ABA-9A3D-435C-835F-5D717E24B464}" type="datetimeFigureOut">
              <a:rPr lang="en-US" smtClean="0"/>
              <a:pPr/>
              <a:t>2/23/2021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1861211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C275ABA-9A3D-435C-835F-5D717E24B464}"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2753399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C275ABA-9A3D-435C-835F-5D717E24B464}" type="datetimeFigureOut">
              <a:rPr lang="en-US" smtClean="0"/>
              <a:pPr/>
              <a:t>2/23/2021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3064356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275ABA-9A3D-435C-835F-5D717E24B464}"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2502697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275ABA-9A3D-435C-835F-5D717E24B464}" type="datetimeFigureOut">
              <a:rPr lang="en-US" smtClean="0"/>
              <a:pPr/>
              <a:t>2/23/2021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EA7EE-21BC-45D8-B61D-621C4D866CFB}" type="slidenum">
              <a:rPr lang="en-US" smtClean="0"/>
              <a:pPr/>
              <a:t>‹#›</a:t>
            </a:fld>
            <a:endParaRPr lang="en-US"/>
          </a:p>
        </p:txBody>
      </p:sp>
    </p:spTree>
    <p:extLst>
      <p:ext uri="{BB962C8B-B14F-4D97-AF65-F5344CB8AC3E}">
        <p14:creationId xmlns:p14="http://schemas.microsoft.com/office/powerpoint/2010/main" val="3258599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275ABA-9A3D-435C-835F-5D717E24B464}" type="datetimeFigureOut">
              <a:rPr lang="en-US" smtClean="0"/>
              <a:pPr/>
              <a:t>2/23/2021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4EA7EE-21BC-45D8-B61D-621C4D866CFB}" type="slidenum">
              <a:rPr lang="en-US" smtClean="0"/>
              <a:pPr/>
              <a:t>‹#›</a:t>
            </a:fld>
            <a:endParaRPr lang="en-US"/>
          </a:p>
        </p:txBody>
      </p:sp>
    </p:spTree>
    <p:extLst>
      <p:ext uri="{BB962C8B-B14F-4D97-AF65-F5344CB8AC3E}">
        <p14:creationId xmlns:p14="http://schemas.microsoft.com/office/powerpoint/2010/main" val="1240348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24562" r="23997" b="10038"/>
          <a:stretch/>
        </p:blipFill>
        <p:spPr>
          <a:xfrm>
            <a:off x="0" y="0"/>
            <a:ext cx="5328745" cy="6874666"/>
          </a:xfrm>
          <a:prstGeom prst="rect">
            <a:avLst/>
          </a:prstGeom>
        </p:spPr>
      </p:pic>
      <p:sp>
        <p:nvSpPr>
          <p:cNvPr id="5" name="TextBox 4"/>
          <p:cNvSpPr txBox="1"/>
          <p:nvPr/>
        </p:nvSpPr>
        <p:spPr>
          <a:xfrm>
            <a:off x="6316717" y="1821506"/>
            <a:ext cx="4677103" cy="369332"/>
          </a:xfrm>
          <a:prstGeom prst="rect">
            <a:avLst/>
          </a:prstGeom>
          <a:noFill/>
        </p:spPr>
        <p:txBody>
          <a:bodyPr wrap="square" rtlCol="0">
            <a:spAutoFit/>
          </a:bodyPr>
          <a:lstStyle/>
          <a:p>
            <a:pPr algn="ct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6717" y="97506"/>
            <a:ext cx="4876800" cy="3438525"/>
          </a:xfrm>
          <a:prstGeom prst="rect">
            <a:avLst/>
          </a:prstGeom>
        </p:spPr>
      </p:pic>
      <p:sp>
        <p:nvSpPr>
          <p:cNvPr id="8" name="TextBox 7"/>
          <p:cNvSpPr txBox="1"/>
          <p:nvPr/>
        </p:nvSpPr>
        <p:spPr>
          <a:xfrm>
            <a:off x="6316717" y="3633536"/>
            <a:ext cx="4677103" cy="2677656"/>
          </a:xfrm>
          <a:prstGeom prst="rect">
            <a:avLst/>
          </a:prstGeom>
          <a:noFill/>
        </p:spPr>
        <p:txBody>
          <a:bodyPr wrap="square" rtlCol="0">
            <a:spAutoFit/>
          </a:bodyPr>
          <a:lstStyle/>
          <a:p>
            <a:pPr algn="just"/>
            <a:r>
              <a:rPr lang="en-US" sz="4000" b="1" dirty="0" smtClean="0"/>
              <a:t>H</a:t>
            </a:r>
            <a:r>
              <a:rPr lang="en-US" sz="3200" b="1" dirty="0" smtClean="0"/>
              <a:t>ome Music Festival with more than 230 clips from 1320 people and 30 nights live on Instagram with </a:t>
            </a:r>
            <a:r>
              <a:rPr lang="en-US" sz="3200" b="1" dirty="0" smtClean="0"/>
              <a:t>bests </a:t>
            </a:r>
            <a:r>
              <a:rPr lang="en-US" sz="3200" b="1" smtClean="0"/>
              <a:t>of Iran’s </a:t>
            </a:r>
            <a:r>
              <a:rPr lang="en-US" sz="3200" b="1" dirty="0" smtClean="0"/>
              <a:t>Arts</a:t>
            </a:r>
            <a:endParaRPr lang="en-US" dirty="0"/>
          </a:p>
        </p:txBody>
      </p:sp>
    </p:spTree>
    <p:extLst>
      <p:ext uri="{BB962C8B-B14F-4D97-AF65-F5344CB8AC3E}">
        <p14:creationId xmlns:p14="http://schemas.microsoft.com/office/powerpoint/2010/main" val="4045960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p:cNvSpPr>
            <a:spLocks noGrp="1"/>
          </p:cNvSpPr>
          <p:nvPr>
            <p:ph type="title"/>
          </p:nvPr>
        </p:nvSpPr>
        <p:spPr>
          <a:xfrm>
            <a:off x="-2" y="196417"/>
            <a:ext cx="6187611" cy="1328696"/>
          </a:xfrm>
        </p:spPr>
        <p:style>
          <a:lnRef idx="3">
            <a:schemeClr val="lt1"/>
          </a:lnRef>
          <a:fillRef idx="1">
            <a:schemeClr val="accent4"/>
          </a:fillRef>
          <a:effectRef idx="1">
            <a:schemeClr val="accent4"/>
          </a:effectRef>
          <a:fontRef idx="minor">
            <a:schemeClr val="lt1"/>
          </a:fontRef>
        </p:style>
        <p:txBody>
          <a:bodyPr>
            <a:noAutofit/>
          </a:bodyPr>
          <a:lstStyle/>
          <a:p>
            <a:pPr algn="ctr"/>
            <a:r>
              <a:rPr lang="en-US" sz="4800" b="1" spc="50" dirty="0" smtClean="0">
                <a:ln w="0"/>
                <a:solidFill>
                  <a:schemeClr val="bg2"/>
                </a:solidFill>
                <a:effectLst>
                  <a:innerShdw blurRad="63500" dist="50800" dir="13500000">
                    <a:srgbClr val="000000">
                      <a:alpha val="50000"/>
                    </a:srgbClr>
                  </a:innerShdw>
                </a:effectLst>
              </a:rPr>
              <a:t>IN THE SHADE OF SUN</a:t>
            </a:r>
            <a:endParaRPr lang="en-US" sz="4800" b="1" spc="50" dirty="0">
              <a:ln w="0"/>
              <a:solidFill>
                <a:schemeClr val="bg2"/>
              </a:solidFill>
              <a:effectLst>
                <a:innerShdw blurRad="63500" dist="50800" dir="13500000">
                  <a:srgbClr val="000000">
                    <a:alpha val="50000"/>
                  </a:srgbClr>
                </a:innerShdw>
              </a:effectLst>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 y="1690689"/>
            <a:ext cx="2923675" cy="2190050"/>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6747" y="1690689"/>
            <a:ext cx="3210862" cy="459302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5" y="3987199"/>
            <a:ext cx="2919816" cy="2315524"/>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26245"/>
          <a:stretch/>
        </p:blipFill>
        <p:spPr>
          <a:xfrm>
            <a:off x="6249485" y="2179947"/>
            <a:ext cx="2851484" cy="2235175"/>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11333" t="-6747" r="6948" b="6747"/>
          <a:stretch/>
        </p:blipFill>
        <p:spPr>
          <a:xfrm>
            <a:off x="6240682" y="4295274"/>
            <a:ext cx="2860287" cy="1988435"/>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49485" y="196417"/>
            <a:ext cx="2851484" cy="1971498"/>
          </a:xfrm>
          <a:prstGeom prst="rect">
            <a:avLst/>
          </a:prstGeom>
        </p:spPr>
      </p:pic>
      <p:sp>
        <p:nvSpPr>
          <p:cNvPr id="3" name="Rectangle 2"/>
          <p:cNvSpPr/>
          <p:nvPr/>
        </p:nvSpPr>
        <p:spPr>
          <a:xfrm>
            <a:off x="9072747" y="117844"/>
            <a:ext cx="3119253" cy="6370975"/>
          </a:xfrm>
          <a:prstGeom prst="rect">
            <a:avLst/>
          </a:prstGeom>
        </p:spPr>
        <p:txBody>
          <a:bodyPr wrap="square">
            <a:spAutoFit/>
          </a:bodyPr>
          <a:lstStyle/>
          <a:p>
            <a:r>
              <a:rPr lang="en-US" sz="1600" dirty="0"/>
              <a:t>Iranian National Commission for UNESCO held a Commemoration ceremony for Professor </a:t>
            </a:r>
            <a:r>
              <a:rPr lang="en-US" sz="1600" dirty="0" err="1"/>
              <a:t>Mohaghegh</a:t>
            </a:r>
            <a:r>
              <a:rPr lang="en-US" sz="1600" dirty="0"/>
              <a:t>: unique figure of the world of literature and Islamic jurisprudence on 15 November 2020.</a:t>
            </a:r>
          </a:p>
          <a:p>
            <a:r>
              <a:rPr lang="en-US" sz="1600" dirty="0"/>
              <a:t>In this ceremony, Professor Mehdi </a:t>
            </a:r>
            <a:r>
              <a:rPr lang="en-US" sz="1600" dirty="0" err="1"/>
              <a:t>Mohaghegh</a:t>
            </a:r>
            <a:r>
              <a:rPr lang="en-US" sz="1600" dirty="0"/>
              <a:t> was awarded a Medal by the Iranian National Commission for UNESCO for his seven decades of scientific, cultural and Quranic activities and the stamp of Mehdi </a:t>
            </a:r>
            <a:r>
              <a:rPr lang="en-US" sz="1600" dirty="0" err="1"/>
              <a:t>Mohaghegh</a:t>
            </a:r>
            <a:r>
              <a:rPr lang="en-US" sz="1600" dirty="0"/>
              <a:t> was unveiled in the ceremony.</a:t>
            </a:r>
          </a:p>
          <a:p>
            <a:r>
              <a:rPr lang="en-US" sz="2400" dirty="0"/>
              <a:t> </a:t>
            </a:r>
            <a:r>
              <a:rPr lang="en-US" sz="1600" dirty="0"/>
              <a:t>Professor </a:t>
            </a:r>
            <a:r>
              <a:rPr lang="en-US" sz="1600" dirty="0" err="1"/>
              <a:t>Mohaghegh</a:t>
            </a:r>
            <a:r>
              <a:rPr lang="en-US" sz="1600" dirty="0"/>
              <a:t> is a master in various fields, which is unique. He is not only an expert in contemporary research and the scope of his activities is very wide. In addition to his scientific activities, the special work he did was creation of structures for plans and work team.”</a:t>
            </a:r>
          </a:p>
          <a:p>
            <a:endParaRPr lang="fa-IR" sz="1600" dirty="0"/>
          </a:p>
        </p:txBody>
      </p:sp>
    </p:spTree>
    <p:extLst>
      <p:ext uri="{BB962C8B-B14F-4D97-AF65-F5344CB8AC3E}">
        <p14:creationId xmlns:p14="http://schemas.microsoft.com/office/powerpoint/2010/main" val="509172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6606" r="26282"/>
          <a:stretch/>
        </p:blipFill>
        <p:spPr>
          <a:xfrm>
            <a:off x="467753" y="1150020"/>
            <a:ext cx="2071181" cy="2994438"/>
          </a:xfr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9051" y="0"/>
            <a:ext cx="5042950" cy="3368533"/>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r="6978" b="10222"/>
          <a:stretch/>
        </p:blipFill>
        <p:spPr>
          <a:xfrm>
            <a:off x="2650510" y="1150020"/>
            <a:ext cx="2109076" cy="1357032"/>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50510" y="2715248"/>
            <a:ext cx="2109076" cy="1405501"/>
          </a:xfrm>
          <a:prstGeom prst="rect">
            <a:avLst/>
          </a:prstGeom>
        </p:spPr>
      </p:pic>
      <p:sp>
        <p:nvSpPr>
          <p:cNvPr id="11" name="TextBox 10"/>
          <p:cNvSpPr txBox="1"/>
          <p:nvPr/>
        </p:nvSpPr>
        <p:spPr>
          <a:xfrm>
            <a:off x="381844" y="4218087"/>
            <a:ext cx="4377742" cy="2031325"/>
          </a:xfrm>
          <a:prstGeom prst="rect">
            <a:avLst/>
          </a:prstGeom>
          <a:noFill/>
        </p:spPr>
        <p:txBody>
          <a:bodyPr wrap="square" rtlCol="0">
            <a:spAutoFit/>
          </a:bodyPr>
          <a:lstStyle/>
          <a:p>
            <a:pPr marL="285750" indent="-285750" algn="just">
              <a:buFont typeface="Arial" panose="020B0604020202020204" pitchFamily="34" charset="0"/>
              <a:buChar char="•"/>
            </a:pPr>
            <a:r>
              <a:rPr lang="en-US" sz="1400" b="1" dirty="0" smtClean="0"/>
              <a:t>Contract with IRAN AIR TOUR Airline “Farokhball”</a:t>
            </a:r>
          </a:p>
          <a:p>
            <a:pPr marL="285750" indent="-285750" algn="just">
              <a:buFont typeface="Arial" panose="020B0604020202020204" pitchFamily="34" charset="0"/>
              <a:buChar char="•"/>
            </a:pPr>
            <a:r>
              <a:rPr lang="en-US" sz="1400" b="1" dirty="0" smtClean="0"/>
              <a:t>Opening ceremony in Mashhad City</a:t>
            </a:r>
          </a:p>
          <a:p>
            <a:pPr marL="285750" indent="-285750" algn="just">
              <a:buFont typeface="Arial" panose="020B0604020202020204" pitchFamily="34" charset="0"/>
              <a:buChar char="•"/>
            </a:pPr>
            <a:r>
              <a:rPr lang="en-US" sz="1400" b="1" dirty="0" smtClean="0"/>
              <a:t>Opening ceremony in Tehran</a:t>
            </a:r>
          </a:p>
          <a:p>
            <a:pPr marL="285750" indent="-285750" algn="just">
              <a:buFont typeface="Arial" panose="020B0604020202020204" pitchFamily="34" charset="0"/>
              <a:buChar char="•"/>
            </a:pPr>
            <a:r>
              <a:rPr lang="en-US" sz="1400" b="1" dirty="0" smtClean="0"/>
              <a:t>Video mapping, video art and light show  in more than 20 cities</a:t>
            </a:r>
          </a:p>
          <a:p>
            <a:pPr marL="285750" indent="-285750" algn="just">
              <a:buFont typeface="Arial" panose="020B0604020202020204" pitchFamily="34" charset="0"/>
              <a:buChar char="•"/>
            </a:pPr>
            <a:r>
              <a:rPr lang="en-US" sz="1400" b="1" dirty="0" smtClean="0"/>
              <a:t>6 night virtual meeting with 40 calligraphy masters from all participant countries</a:t>
            </a:r>
          </a:p>
          <a:p>
            <a:pPr marL="285750" indent="-285750" algn="just">
              <a:buFont typeface="Arial" panose="020B0604020202020204" pitchFamily="34" charset="0"/>
              <a:buChar char="•"/>
            </a:pPr>
            <a:r>
              <a:rPr lang="en-US" sz="1400" b="1" dirty="0" smtClean="0"/>
              <a:t>Virtual gallery with more than 1000 artworks</a:t>
            </a:r>
          </a:p>
          <a:p>
            <a:pPr marL="285750" indent="-285750" algn="just">
              <a:buFont typeface="Arial" panose="020B0604020202020204" pitchFamily="34" charset="0"/>
              <a:buChar char="•"/>
            </a:pPr>
            <a:r>
              <a:rPr lang="en-US" sz="1400" b="1" dirty="0" smtClean="0"/>
              <a:t>Closing in Iran Mall</a:t>
            </a: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99780" y="5437206"/>
            <a:ext cx="2109075" cy="1408386"/>
          </a:xfrm>
          <a:prstGeom prst="rect">
            <a:avLst/>
          </a:prstGeom>
        </p:spPr>
      </p:pic>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5090"/>
          <a:stretch/>
        </p:blipFill>
        <p:spPr>
          <a:xfrm>
            <a:off x="7149050" y="3380874"/>
            <a:ext cx="5042950" cy="3477126"/>
          </a:xfrm>
          <a:prstGeom prst="rect">
            <a:avLst/>
          </a:prstGeom>
        </p:spPr>
      </p:pic>
      <p:sp>
        <p:nvSpPr>
          <p:cNvPr id="12" name="Title 1"/>
          <p:cNvSpPr txBox="1">
            <a:spLocks/>
          </p:cNvSpPr>
          <p:nvPr/>
        </p:nvSpPr>
        <p:spPr>
          <a:xfrm>
            <a:off x="467752" y="0"/>
            <a:ext cx="6541101" cy="107639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smtClean="0">
                <a:ln w="0"/>
                <a:solidFill>
                  <a:schemeClr val="tx1"/>
                </a:solidFill>
                <a:effectLst>
                  <a:outerShdw blurRad="38100" dist="19050" dir="2700000" algn="tl" rotWithShape="0">
                    <a:schemeClr val="dk1">
                      <a:alpha val="40000"/>
                    </a:schemeClr>
                  </a:outerShdw>
                </a:effectLst>
              </a:rPr>
              <a:t>DANCING PEN</a:t>
            </a:r>
            <a:endParaRPr lang="en-US" dirty="0">
              <a:ln w="0"/>
              <a:solidFill>
                <a:schemeClr val="tx1"/>
              </a:solidFill>
              <a:effectLst>
                <a:outerShdw blurRad="38100" dist="19050" dir="2700000" algn="tl" rotWithShape="0">
                  <a:schemeClr val="dk1">
                    <a:alpha val="40000"/>
                  </a:schemeClr>
                </a:outerShdw>
              </a:effectLst>
            </a:endParaRPr>
          </a:p>
        </p:txBody>
      </p:sp>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99779" y="4067768"/>
            <a:ext cx="2109076" cy="1357031"/>
          </a:xfrm>
          <a:prstGeom prst="rect">
            <a:avLst/>
          </a:prstGeom>
        </p:spPr>
      </p:pic>
      <p:pic>
        <p:nvPicPr>
          <p:cNvPr id="7" name="Picture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99779" y="2563857"/>
            <a:ext cx="2109075" cy="1491504"/>
          </a:xfrm>
          <a:prstGeom prst="rect">
            <a:avLst/>
          </a:prstGeom>
        </p:spPr>
      </p:pic>
      <p:pic>
        <p:nvPicPr>
          <p:cNvPr id="10" name="Picture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99779" y="1135380"/>
            <a:ext cx="2109075" cy="1403238"/>
          </a:xfrm>
          <a:prstGeom prst="rect">
            <a:avLst/>
          </a:prstGeom>
        </p:spPr>
      </p:pic>
    </p:spTree>
    <p:extLst>
      <p:ext uri="{BB962C8B-B14F-4D97-AF65-F5344CB8AC3E}">
        <p14:creationId xmlns:p14="http://schemas.microsoft.com/office/powerpoint/2010/main" val="3646590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2" name="Title 1"/>
          <p:cNvSpPr>
            <a:spLocks noGrp="1"/>
          </p:cNvSpPr>
          <p:nvPr>
            <p:ph type="title"/>
          </p:nvPr>
        </p:nvSpPr>
        <p:spPr>
          <a:xfrm>
            <a:off x="252248" y="365126"/>
            <a:ext cx="11633434" cy="759482"/>
          </a:xfrm>
        </p:spPr>
        <p:style>
          <a:lnRef idx="3">
            <a:schemeClr val="lt1"/>
          </a:lnRef>
          <a:fillRef idx="1">
            <a:schemeClr val="dk1"/>
          </a:fillRef>
          <a:effectRef idx="1">
            <a:schemeClr val="dk1"/>
          </a:effectRef>
          <a:fontRef idx="minor">
            <a:schemeClr val="lt1"/>
          </a:fontRef>
        </p:style>
        <p:txBody>
          <a:bodyPr>
            <a:normAutofit/>
          </a:bodyPr>
          <a:lstStyle/>
          <a:p>
            <a:pPr algn="ctr"/>
            <a:r>
              <a:rPr lang="en-US" sz="4000" dirty="0" smtClean="0"/>
              <a:t>AFGANISTAN ART WEEK</a:t>
            </a:r>
            <a:endParaRPr lang="en-US" sz="4000"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6129" r="26452"/>
          <a:stretch/>
        </p:blipFill>
        <p:spPr>
          <a:xfrm>
            <a:off x="360330" y="1595043"/>
            <a:ext cx="3090041" cy="4351338"/>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5874" y="1137859"/>
            <a:ext cx="4793449" cy="2632853"/>
          </a:xfrm>
          <a:prstGeom prst="rect">
            <a:avLst/>
          </a:prstGeom>
        </p:spPr>
      </p:pic>
      <p:sp>
        <p:nvSpPr>
          <p:cNvPr id="3" name="Rectangle 2"/>
          <p:cNvSpPr/>
          <p:nvPr/>
        </p:nvSpPr>
        <p:spPr>
          <a:xfrm>
            <a:off x="3695875" y="3770712"/>
            <a:ext cx="4793448" cy="2677656"/>
          </a:xfrm>
          <a:prstGeom prst="rect">
            <a:avLst/>
          </a:prstGeom>
        </p:spPr>
        <p:txBody>
          <a:bodyPr wrap="square">
            <a:spAutoFit/>
          </a:bodyPr>
          <a:lstStyle/>
          <a:p>
            <a:pPr algn="just"/>
            <a:r>
              <a:rPr lang="en-US" sz="1200" b="1" dirty="0"/>
              <a:t>Iranian National Commission for UNESCO – in commemoration of Afghanistan Art Week, entitled “Where are you father’s sweetheart”- organizes a virtual exhibition of works of art in the fields of calligraphy, painting, miniature, photography, graphics, handicrafts and music (traditional instruments), from 12 to 18 December 2020.</a:t>
            </a:r>
          </a:p>
          <a:p>
            <a:pPr algn="just"/>
            <a:r>
              <a:rPr lang="en-US" sz="1200" b="1" dirty="0"/>
              <a:t>All the artists, who were interested in participating at this exhibition, submitted their scanned works, along with a resume including name and surname, year and place of birth, history of artistic activity to the secretariat of the exhibition.</a:t>
            </a:r>
          </a:p>
          <a:p>
            <a:pPr algn="just"/>
            <a:r>
              <a:rPr lang="en-US" sz="1200" b="1" dirty="0"/>
              <a:t>The victims of the ISIS terrorist attack inspired the theme of the art exhibition. Several gunmen attacked Kabul University, shooting at students in their classrooms and clashing with security forces for hours.</a:t>
            </a:r>
          </a:p>
          <a:p>
            <a:pPr algn="just">
              <a:buNone/>
            </a:pPr>
            <a:r>
              <a:rPr lang="en-US" sz="1200" dirty="0"/>
              <a:t> </a:t>
            </a:r>
          </a:p>
          <a:p>
            <a:pPr algn="just"/>
            <a:endParaRPr lang="fa-IR" sz="1200" dirty="0"/>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5641" y="1646245"/>
            <a:ext cx="3090041" cy="4356538"/>
          </a:xfrm>
          <a:prstGeom prst="rect">
            <a:avLst/>
          </a:prstGeom>
        </p:spPr>
      </p:pic>
    </p:spTree>
    <p:extLst>
      <p:ext uri="{BB962C8B-B14F-4D97-AF65-F5344CB8AC3E}">
        <p14:creationId xmlns:p14="http://schemas.microsoft.com/office/powerpoint/2010/main" val="2513117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291</Words>
  <Application>Microsoft Office PowerPoint</Application>
  <PresentationFormat>Widescreen</PresentationFormat>
  <Paragraphs>18</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IN THE SHADE OF SUN</vt:lpstr>
      <vt:lpstr>PowerPoint Presentation</vt:lpstr>
      <vt:lpstr>AFGANISTAN ART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fakhr.max</dc:creator>
  <cp:lastModifiedBy>fakhr.max</cp:lastModifiedBy>
  <cp:revision>15</cp:revision>
  <dcterms:created xsi:type="dcterms:W3CDTF">2021-02-23T10:56:04Z</dcterms:created>
  <dcterms:modified xsi:type="dcterms:W3CDTF">2021-02-23T12:25:54Z</dcterms:modified>
</cp:coreProperties>
</file>